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309" r:id="rId3"/>
    <p:sldId id="307" r:id="rId4"/>
    <p:sldId id="282" r:id="rId5"/>
    <p:sldId id="283" r:id="rId6"/>
    <p:sldId id="304" r:id="rId7"/>
    <p:sldId id="305" r:id="rId8"/>
    <p:sldId id="30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2C160-C88E-4540-9BD1-F2DCB7199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B3DCD-D386-42DF-8D92-05632DC52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07F23-3FF6-4A87-826B-1FB83631D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4A7A-6268-449F-B538-2CEB1C5977CB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4D75F-E4B0-4F99-8210-068F0B40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8D6D7-13C3-49DA-A3E1-F995B80F4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ABB2-3E4E-442E-9E21-E4FA414BC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70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F6AC0-D97D-42F0-BD8C-A024089C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349970-AE35-4DF3-9A99-E3011A45E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9F26E-267F-4D2E-A518-BF003D04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4A7A-6268-449F-B538-2CEB1C5977CB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4A6CD-655F-4699-8FAC-F2A7B18A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49DD8-D78C-4B58-B349-5F125AB1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ABB2-3E4E-442E-9E21-E4FA414BC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54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70C9CA-B764-4B40-AA86-A66B3F3A1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B8ED3-2944-450A-8448-F5A5E2891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29712-564B-4D60-85A7-D7302DCEA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4A7A-6268-449F-B538-2CEB1C5977CB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13A4E-FBE9-4818-A1A1-34DBA6A69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6567B-F3FE-4648-A2F0-53B9B8F8E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ABB2-3E4E-442E-9E21-E4FA414BC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13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CDE28-724B-452E-8E75-F20B7EA6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6B6C8-37EA-46B1-8A89-441343A3C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A6362-EF30-4AAF-8347-0982CF885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4A7A-6268-449F-B538-2CEB1C5977CB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65814-287C-4B2D-A509-59D298E6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F53F6-5D4F-4CFB-BE89-3D81C161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ABB2-3E4E-442E-9E21-E4FA414BC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8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B76FA-D5C5-4C07-8BE2-AA32E9E1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D96DA-9ABF-4C85-B1FC-5135E778F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D17AA-62CB-4D89-BC23-DB2F8C0A2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4A7A-6268-449F-B538-2CEB1C5977CB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1A0A9-6D6A-4B52-84D6-5881D73C2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BB4FD-4B00-4161-B772-DD20E78D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ABB2-3E4E-442E-9E21-E4FA414BC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77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8A447-EC7E-4B81-A14A-7578B0616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9E30D-B7AC-4257-B43C-57598ECCE9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437A5-5554-468B-A13E-F52C736F7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04A20-1679-4243-B08B-162E05E1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4A7A-6268-449F-B538-2CEB1C5977CB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BFE36-3DCA-4A86-B784-599D43270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EC40C5-774A-4346-9172-4FEF467F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ABB2-3E4E-442E-9E21-E4FA414BC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4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99C0-3480-40EB-94B6-EC942BEB6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E5201-C271-43C9-BC15-ABE48B8DF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B1380-21C9-441F-98AA-47B78396B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FE32C-82EA-44D7-B4AD-CBF0A5334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EA4897-FCF4-4D74-934D-798AD1DC1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F99AEA-BB3E-42CC-8426-16968EE1E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4A7A-6268-449F-B538-2CEB1C5977CB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D3C0FC-B8CE-4645-ACF9-F6C5E8EB9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04183C-280C-47B1-BBEF-53A3B1DB6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ABB2-3E4E-442E-9E21-E4FA414BC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DE625-AFA3-42E1-9151-D386C580B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EA9C2C-5047-4779-909E-24BB1454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4A7A-6268-449F-B538-2CEB1C5977CB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768D3-81FD-4628-B1BD-F446679F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38091-B3E0-4E16-AE6C-4AA3D8EC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ABB2-3E4E-442E-9E21-E4FA414BC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4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E97CC7-664B-4DE2-88B8-2BB46F346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4A7A-6268-449F-B538-2CEB1C5977CB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781B4-98E6-4896-85E9-622B1932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28C32-12C0-4434-B086-F1033FFE6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ABB2-3E4E-442E-9E21-E4FA414BC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54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3C7FC-15F3-4873-836C-1041E9860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1A0AA-4134-4457-AB19-F8809B07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6A74F-4E9E-45DC-9CFC-D76DC1051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D3AD2-57A7-4070-BCED-3E27908C2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4A7A-6268-449F-B538-2CEB1C5977CB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39FF5-BE08-4723-B2C9-DB8F8E3E5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3F29D-9298-4670-96AF-955B96771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ABB2-3E4E-442E-9E21-E4FA414BC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29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5E27F-BA5E-4677-ACCD-C02CB203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09C3F6-50AA-4CBA-A63F-3EF343A963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5AB4DD-D734-4C19-84A0-F0E6EE1B7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3C554-8598-4450-8723-8B1429A0B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4A7A-6268-449F-B538-2CEB1C5977CB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8AA26-B285-4069-8088-0F02DEC8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8D030-CFC3-4A2D-8176-217A8230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ABB2-3E4E-442E-9E21-E4FA414BC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500932-01DD-4736-92D3-15CCEC6D0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C6926-A68A-460F-AC8C-827FBFD49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250A0-2ACB-4E8D-A813-B60B5067F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34A7A-6268-449F-B538-2CEB1C5977CB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EDE90-588A-4DC0-A70F-0EDA10F37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74DE9-1339-404D-92DA-599C8C832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3ABB2-3E4E-442E-9E21-E4FA414BC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5909445"/>
          </a:xfrm>
        </p:spPr>
        <p:txBody>
          <a:bodyPr/>
          <a:lstStyle/>
          <a:p>
            <a:pPr algn="ctr"/>
            <a:r>
              <a:rPr lang="en-US" dirty="0"/>
              <a:t>Studio/portrait lighting techniques</a:t>
            </a:r>
            <a:br>
              <a:rPr lang="en-US" dirty="0"/>
            </a:br>
            <a:br>
              <a:rPr lang="en-US" dirty="0"/>
            </a:br>
            <a:r>
              <a:rPr lang="en-US" sz="2000" dirty="0"/>
              <a:t>The are several different types of lighting/shadowing that are tried and true methods. Each varies with subjects bone and/or facial structure and each technique will not work for everyone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Some common lighting setups for portraiture: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Rembrandt</a:t>
            </a:r>
            <a:br>
              <a:rPr lang="en-US" sz="2000" dirty="0"/>
            </a:br>
            <a:r>
              <a:rPr lang="en-US" sz="2000" dirty="0"/>
              <a:t>Split Lighting</a:t>
            </a:r>
            <a:br>
              <a:rPr lang="en-US" sz="2000" dirty="0"/>
            </a:br>
            <a:r>
              <a:rPr lang="en-US" sz="2000" dirty="0"/>
              <a:t>Loop Lighting</a:t>
            </a:r>
            <a:br>
              <a:rPr lang="en-US" sz="2000" dirty="0"/>
            </a:br>
            <a:r>
              <a:rPr lang="en-US" sz="2000" dirty="0"/>
              <a:t>Butterfly</a:t>
            </a:r>
            <a:br>
              <a:rPr lang="en-US" sz="2000" dirty="0"/>
            </a:br>
            <a:r>
              <a:rPr lang="en-US" sz="2000" dirty="0"/>
              <a:t>Clean/professional studio</a:t>
            </a:r>
            <a:br>
              <a:rPr lang="en-US" sz="2000" dirty="0"/>
            </a:br>
            <a:r>
              <a:rPr lang="en-US" sz="2000" dirty="0"/>
              <a:t>Low Key Studies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FA27-DC62-4C56-A0EE-E03494DF75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59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06DEE4-3E80-444C-B153-44762061C4CC}"/>
              </a:ext>
            </a:extLst>
          </p:cNvPr>
          <p:cNvSpPr/>
          <p:nvPr/>
        </p:nvSpPr>
        <p:spPr>
          <a:xfrm>
            <a:off x="457201" y="3059668"/>
            <a:ext cx="43594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Rembrandt lighting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EEA136-BBEA-43FD-88B7-E1DCEFC80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44" y="347315"/>
            <a:ext cx="5169013" cy="61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1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9D351-75AC-4F53-9DCE-AADCE7C01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90" y="75729"/>
            <a:ext cx="7103692" cy="349387"/>
          </a:xfrm>
        </p:spPr>
        <p:txBody>
          <a:bodyPr/>
          <a:lstStyle/>
          <a:p>
            <a:pPr algn="ctr"/>
            <a:r>
              <a:rPr lang="en-US" sz="1800" dirty="0"/>
              <a:t>Rembrandt lighting examples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9CDD3D-7208-49A6-AC25-738E38DE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FA27-DC62-4C56-A0EE-E03494DF75C4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A7F97-1FD8-42A1-A8D9-DE21746F3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9" y="939466"/>
            <a:ext cx="7103692" cy="4695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9A7440-1207-4EA6-8FC4-FE5561031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073" y="136946"/>
            <a:ext cx="4400168" cy="66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23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314" y="105831"/>
            <a:ext cx="11638350" cy="856695"/>
          </a:xfrm>
        </p:spPr>
        <p:txBody>
          <a:bodyPr/>
          <a:lstStyle/>
          <a:p>
            <a:pPr algn="ctr"/>
            <a:r>
              <a:rPr lang="en-US" sz="2800" dirty="0"/>
              <a:t>Split lighting</a:t>
            </a:r>
            <a:br>
              <a:rPr lang="en-US" sz="2800" dirty="0"/>
            </a:br>
            <a:r>
              <a:rPr lang="en-US" sz="1800" dirty="0"/>
              <a:t>Just what the name implies. The subject is split in two with the light casting a pleasing shadow on the other half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FA27-DC62-4C56-A0EE-E03494DF75C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DD1FD4-40E5-4BBF-9AB6-029CAFE69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14" y="1078678"/>
            <a:ext cx="3782327" cy="5673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FF6C1E-49DD-4555-BB15-F25491618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092" y="1080995"/>
            <a:ext cx="3906572" cy="567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10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240" y="135227"/>
            <a:ext cx="3539523" cy="513197"/>
          </a:xfrm>
        </p:spPr>
        <p:txBody>
          <a:bodyPr/>
          <a:lstStyle/>
          <a:p>
            <a:pPr algn="ctr"/>
            <a:r>
              <a:rPr lang="en-US" sz="2400" dirty="0"/>
              <a:t>Loop Lighting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FA27-DC62-4C56-A0EE-E03494DF75C4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3DB6B-9F8D-40BE-A890-3054C93F3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3" y="648424"/>
            <a:ext cx="4108561" cy="61628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804D1A-C1AA-496D-AB67-0CE5F175D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58" y="648424"/>
            <a:ext cx="4048700" cy="60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98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598" y="83976"/>
            <a:ext cx="3333125" cy="592387"/>
          </a:xfrm>
        </p:spPr>
        <p:txBody>
          <a:bodyPr/>
          <a:lstStyle/>
          <a:p>
            <a:pPr algn="ctr"/>
            <a:r>
              <a:rPr lang="en-US" sz="2400" dirty="0"/>
              <a:t>Butterfly Lighting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FA27-DC62-4C56-A0EE-E03494DF75C4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168934-8B59-4D38-BEE1-1797BE59C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723" y="746225"/>
            <a:ext cx="3971232" cy="5956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FB0384-CEF8-46C2-AE7B-0692D9F82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5" y="751743"/>
            <a:ext cx="3967553" cy="59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03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2560" y="0"/>
            <a:ext cx="2838123" cy="486611"/>
          </a:xfrm>
        </p:spPr>
        <p:txBody>
          <a:bodyPr/>
          <a:lstStyle/>
          <a:p>
            <a:pPr algn="ctr"/>
            <a:r>
              <a:rPr lang="en-US" sz="2400" dirty="0"/>
              <a:t>Clean studio lighting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FA27-DC62-4C56-A0EE-E03494DF75C4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B48D57-5BFF-45C2-A2A5-2914EE546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5" y="610698"/>
            <a:ext cx="4140645" cy="62109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25F4E4-57EE-4D01-B938-9E90EC03C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683" y="610698"/>
            <a:ext cx="4153117" cy="621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90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57438-F841-45BA-80CE-D33DFF3D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362756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/>
              <a:t>Low Key Studies with 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9F7B0-8610-4423-8F15-801222F20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5" y="459873"/>
            <a:ext cx="4112126" cy="6168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F0F747-7AA8-432C-A34C-C42456412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981" y="459873"/>
            <a:ext cx="4112126" cy="616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0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</Words>
  <Application>Microsoft Office PowerPoint</Application>
  <PresentationFormat>Widescreen</PresentationFormat>
  <Paragraphs>14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Studio/portrait lighting techniques  The are several different types of lighting/shadowing that are tried and true methods. Each varies with subjects bone and/or facial structure and each technique will not work for everyone  Some common lighting setups for portraiture:  Rembrandt Split Lighting Loop Lighting Butterfly Clean/professional studio Low Key Studies</vt:lpstr>
      <vt:lpstr>PowerPoint Presentation</vt:lpstr>
      <vt:lpstr>Rembrandt lighting examples</vt:lpstr>
      <vt:lpstr>Split lighting Just what the name implies. The subject is split in two with the light casting a pleasing shadow on the other half</vt:lpstr>
      <vt:lpstr>Loop Lighting</vt:lpstr>
      <vt:lpstr>Butterfly Lighting</vt:lpstr>
      <vt:lpstr>Clean studio lighting</vt:lpstr>
      <vt:lpstr>Low Key Studies with light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Studio/portrait lighting techniques  The are several different types of lighting/shadowing that are tried and true methods. Each varies with subjects bone and/or facial structure and each technique will not work for everyone  Some common lighting setups for portraiture:  Rembrandt Split Lighting Loop Lighting Butterfly Clean/professional studio Low Key Studies</dc:title>
  <dc:creator>Arend Thibodeau</dc:creator>
  <cp:lastModifiedBy>Arend Thibodeau</cp:lastModifiedBy>
  <cp:revision>7</cp:revision>
  <dcterms:created xsi:type="dcterms:W3CDTF">2018-10-16T20:58:20Z</dcterms:created>
  <dcterms:modified xsi:type="dcterms:W3CDTF">2018-10-17T02:50:16Z</dcterms:modified>
</cp:coreProperties>
</file>